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879" autoAdjust="0"/>
    <p:restoredTop sz="86446" autoAdjust="0"/>
  </p:normalViewPr>
  <p:slideViewPr>
    <p:cSldViewPr>
      <p:cViewPr>
        <p:scale>
          <a:sx n="60" d="100"/>
          <a:sy n="60" d="100"/>
        </p:scale>
        <p:origin x="-1652" y="-6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4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A384E-8447-4553-A2B0-4D0F0ECFE42F}" type="datetimeFigureOut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Week #1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396CE-6C3B-414F-BD6C-BB25C25DD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36659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31A-A56F-46A2-8E52-C1B73B0C29D9}" type="datetimeFigureOut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Week #1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058B4-197A-4F4C-B40F-DC55402341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31030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058B4-197A-4F4C-B40F-DC554023411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Week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154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058B4-197A-4F4C-B40F-DC554023411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Week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210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88AD-25D3-4B03-967D-DDEB1CC8D4B2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634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C6A6-DA21-4ACA-948A-6CAC1D1589AB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384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5973-F621-49EB-9AE4-5CE5BE175F77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170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EB80-734F-4EC3-96BD-ED3C4CADB70F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229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E095-3F82-40D1-9D3C-F8E5E61EF049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862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A29B-5146-4F5D-877A-B1020C9E244B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876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F58D-094E-4E7E-8735-7414AE28AA09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870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1872-C0EB-437C-A5DC-18B69BD92E88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96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6D40-CFDD-4373-B49D-B03216EDB1D5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578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9A79-45E8-429E-8051-B5EBCD8E2C7C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57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83D7-1A11-4DBE-B4BA-45E858F91F29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101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1DDC-9FB1-4557-8932-48422BB9F3E0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1CA80-93EA-4FF2-A370-1EEBA0ED0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419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600"/>
          </a:xfrm>
        </p:spPr>
        <p:txBody>
          <a:bodyPr>
            <a:noAutofit/>
          </a:bodyPr>
          <a:lstStyle/>
          <a:p>
            <a:pPr lvl="0"/>
            <a:r>
              <a:rPr lang="en-US" sz="3600" dirty="0" smtClean="0"/>
              <a:t>Week #15 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NPU_CS522Automation</a:t>
            </a:r>
            <a:br>
              <a:rPr lang="en-US" sz="3600" dirty="0" smtClean="0"/>
            </a:br>
            <a:r>
              <a:rPr lang="en-US" sz="3600" dirty="0" smtClean="0"/>
              <a:t>Amazon Automation Tool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572000"/>
            <a:ext cx="6400800" cy="1066800"/>
          </a:xfrm>
        </p:spPr>
        <p:txBody>
          <a:bodyPr/>
          <a:lstStyle/>
          <a:p>
            <a:r>
              <a:rPr lang="en-US" dirty="0" smtClean="0"/>
              <a:t>By &lt;team members&gt;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3000" y="6356350"/>
            <a:ext cx="6858000" cy="365125"/>
          </a:xfrm>
        </p:spPr>
        <p:txBody>
          <a:bodyPr/>
          <a:lstStyle/>
          <a:p>
            <a:r>
              <a:rPr lang="en-US" dirty="0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69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mera value is enter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0"/>
            <a:ext cx="5317369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earch result is display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676400"/>
            <a:ext cx="586740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0" name="Picture 2" descr="C:\JavaProgram\capstonews\NPU_CS522Automation\screenshot\Click on Add to cart Button!!! Succes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0"/>
            <a:ext cx="4953000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0" y="6356350"/>
            <a:ext cx="6553200" cy="365125"/>
          </a:xfrm>
        </p:spPr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Open Amazon page and </a:t>
            </a:r>
            <a:r>
              <a:rPr lang="en-US" dirty="0" smtClean="0"/>
              <a:t>search camera it </a:t>
            </a:r>
            <a:r>
              <a:rPr lang="en-US" smtClean="0"/>
              <a:t>will display camera’s </a:t>
            </a:r>
            <a:r>
              <a:rPr lang="en-US" dirty="0" smtClean="0"/>
              <a:t>list and find the camera which we want to buy and add that camera to cart for purchase.</a:t>
            </a:r>
          </a:p>
        </p:txBody>
      </p:sp>
    </p:spTree>
    <p:extLst>
      <p:ext uri="{BB962C8B-B14F-4D97-AF65-F5344CB8AC3E}">
        <p14:creationId xmlns:p14="http://schemas.microsoft.com/office/powerpoint/2010/main" xmlns="" val="36558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Using Page Object Model</a:t>
            </a:r>
          </a:p>
          <a:p>
            <a:pPr algn="just"/>
            <a:r>
              <a:rPr lang="en-US" dirty="0" smtClean="0"/>
              <a:t>Automation test case will open amazon.com</a:t>
            </a:r>
          </a:p>
          <a:p>
            <a:r>
              <a:rPr lang="en-US" dirty="0" smtClean="0"/>
              <a:t>Search for camera and find list of cameras </a:t>
            </a:r>
          </a:p>
          <a:p>
            <a:r>
              <a:rPr lang="en-US" dirty="0" smtClean="0"/>
              <a:t>It will check “Canon </a:t>
            </a:r>
            <a:r>
              <a:rPr lang="en-US" dirty="0" err="1" smtClean="0"/>
              <a:t>Powershot</a:t>
            </a:r>
            <a:r>
              <a:rPr lang="en-US" dirty="0" smtClean="0"/>
              <a:t> SX410 IS Black Digital Camera and 32GB Card Bundle - ” is present or not </a:t>
            </a:r>
          </a:p>
          <a:p>
            <a:r>
              <a:rPr lang="en-US" dirty="0" smtClean="0"/>
              <a:t>It clicks on found camera “Canon </a:t>
            </a:r>
            <a:r>
              <a:rPr lang="en-US" dirty="0" err="1" smtClean="0"/>
              <a:t>Powershot</a:t>
            </a:r>
            <a:r>
              <a:rPr lang="en-US" dirty="0" smtClean="0"/>
              <a:t> SX410 IS Black Digital Camera and 32GB Card Bundle –” </a:t>
            </a:r>
          </a:p>
          <a:p>
            <a:r>
              <a:rPr lang="en-US" dirty="0" smtClean="0"/>
              <a:t>Click to Add to cart.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5386" y="1600200"/>
            <a:ext cx="71932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092" y="1600200"/>
            <a:ext cx="700181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canon </a:t>
            </a:r>
            <a:r>
              <a:rPr lang="en-US" dirty="0" err="1" smtClean="0"/>
              <a:t>Powershot</a:t>
            </a:r>
            <a:r>
              <a:rPr lang="en-US" dirty="0" smtClean="0"/>
              <a:t>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360" y="1600200"/>
            <a:ext cx="69952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Displayed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930" y="1600200"/>
            <a:ext cx="69881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Report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7509" y="1600200"/>
            <a:ext cx="75689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11" name="Content Placeholder 10" descr="Amazon Page is open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94847" y="1600200"/>
            <a:ext cx="3154306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NPU 2017 Spring CS522 - Software Quality Assurance and Test Automation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CA80-93EA-4FF2-A370-1EEBA0ED07D5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281</Words>
  <Application>Microsoft Office PowerPoint</Application>
  <PresentationFormat>On-screen Show (4:3)</PresentationFormat>
  <Paragraphs>47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Week #15   NPU_CS522Automation Amazon Automation Tool</vt:lpstr>
      <vt:lpstr>Use case</vt:lpstr>
      <vt:lpstr>Design</vt:lpstr>
      <vt:lpstr>Demo</vt:lpstr>
      <vt:lpstr>Search Camera</vt:lpstr>
      <vt:lpstr>Click on canon Powershot Camera</vt:lpstr>
      <vt:lpstr>Displayed Camera</vt:lpstr>
      <vt:lpstr>HTML Report</vt:lpstr>
      <vt:lpstr>Screen Shots</vt:lpstr>
      <vt:lpstr>Slide 10</vt:lpstr>
      <vt:lpstr>Slide 11</vt:lpstr>
      <vt:lpstr>Slide 12</vt:lpstr>
      <vt:lpstr>Slide 13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 and Test Automation</dc:title>
  <dc:creator>tmori</dc:creator>
  <cp:lastModifiedBy>Akhil Pandey</cp:lastModifiedBy>
  <cp:revision>619</cp:revision>
  <dcterms:created xsi:type="dcterms:W3CDTF">2014-03-27T06:17:57Z</dcterms:created>
  <dcterms:modified xsi:type="dcterms:W3CDTF">2017-04-22T19:09:51Z</dcterms:modified>
</cp:coreProperties>
</file>